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ata"/>
      <p:regular r:id="rId17"/>
    </p:embeddedFont>
    <p:embeddedFont>
      <p:font typeface="Prata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aleway"/>
      <p:regular r:id="rId21"/>
    </p:embeddedFont>
    <p:embeddedFont>
      <p:font typeface="Raleway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5-1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27922"/>
            <a:ext cx="64845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Sea Exploration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7686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This presentation explores the design and implementation of a data structures and algorithms project simulating a sea exploration adventure.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82072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43877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By Hashir Naan Nizazi 2023430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Thank you for your time. Let me know if you have any questions or would like to see a demonstration of the system.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0855"/>
            <a:ext cx="114201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Introduction: The Sea Exploration System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3775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Explore islands, manage resources, and navigate paths using graph-based algorithms.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Add islands and connect them with paths.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Explore and choose routes based on resources.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Find the shortest path between islands.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Sort islands by resources.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7065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Track visited islands.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68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This Project?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509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990243" y="3035975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5096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Applying Graph Algorithms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9571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Interactive way to apply graph algorithms and data structures.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509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4836319" y="3035975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5096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Hands-on Implementation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571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Experience with graphs, Dijkstra's algorithm, stacks, and linked lists.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663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943451" y="5451396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66385"/>
            <a:ext cx="30508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Real-world Simulation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5680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Combine programming with problem-solving in a sea exploration scenario.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44152"/>
            <a:ext cx="95020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System Architecture: How It Works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19907"/>
            <a:ext cx="30366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Graph Representation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Islands are nodes, travel paths are edges with costs.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019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Algorithms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Dijkstra's Algorithm: shortest paths.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Merge Sort: sorting islands by resources.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3729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Exploring the Sea: Core Feature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41501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476643" y="4235172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4150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Exploration System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64058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Move between islands, deduct costs, gain resources, and track visited islands.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41501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10322719" y="4235172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41501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Helper Stack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64058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Tracks visited islands, enhancing the gameplay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28357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Sorting Resources: Merge Sort Implementation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813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Sorting by Resources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Islands are sorted for analysis and resource management.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Structure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Linked list implementation for dynamic storage of island data.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187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Menu System: User Interaction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3316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990243" y="4416623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331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Interaction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822031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Add islands, explore, find shortest paths, and view sorted resources.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43316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4836319" y="4416623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4331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Menu System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822031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a clear and intuitive way for users to interact with the program.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101029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Challenges &amp; Learnings: The Journey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Designing graph traversal logic.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Implementing Dijkstra's algorithm and custom data structures.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Learnings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Hands-on graph-based problem-solving.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Efficient resource utilization.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Applying theoretical knowledge to a practical project.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90749"/>
            <a:ext cx="121706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Conclusion: A Fun Exploration of Algorithms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948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990243" y="5479852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394841"/>
            <a:ext cx="30700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Program Functionality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885259"/>
            <a:ext cx="56709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Sea Exploration System provides a fun and engaging way to explore algorithms and data structures.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667" y="539484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7579519" y="5479852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65783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Takeaways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65783" y="5885259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Combining creativity with core computer science concepts.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2024-12-19T18:50:50Z</dcterms:created>
  <dcterms:modified xsi:type="dcterms:W3CDTF">2024-12-19T18:50:50Z</dcterms:modified>
</cp:coreProperties>
</file>